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7772400" cy="10058400"/>
  <p:notesSz cx="6858000" cy="9144000"/>
  <p:embeddedFontLst>
    <p:embeddedFont>
      <p:font typeface="Alice" pitchFamily="2" charset="0"/>
      <p:regular r:id="rId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>
      <p:cViewPr varScale="1">
        <p:scale>
          <a:sx n="84" d="100"/>
          <a:sy n="84" d="100"/>
        </p:scale>
        <p:origin x="2136" y="20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6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857700" y="1060175"/>
            <a:ext cx="4214400" cy="338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061300" y="1597700"/>
            <a:ext cx="1419900" cy="338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480650" y="1590050"/>
            <a:ext cx="1324800" cy="338524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5652200" y="1593875"/>
            <a:ext cx="1419900" cy="338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4533200" y="2135225"/>
            <a:ext cx="2548800" cy="338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1061300" y="2135225"/>
            <a:ext cx="2558100" cy="338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4079900" y="3999875"/>
            <a:ext cx="3002100" cy="692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617300" y="3999875"/>
            <a:ext cx="3002100" cy="646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617300" y="5200025"/>
            <a:ext cx="3002100" cy="3263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617300" y="2926375"/>
            <a:ext cx="6454800" cy="492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5043800" y="8024825"/>
            <a:ext cx="2028300" cy="492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rPr>
              <a:t>Name here</a:t>
            </a:r>
            <a:endParaRPr sz="800" dirty="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dirty="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dk1"/>
                </a:solidFill>
                <a:latin typeface="Alice"/>
                <a:ea typeface="Alice"/>
                <a:cs typeface="Alice"/>
                <a:sym typeface="Alice"/>
              </a:rPr>
              <a:t>School name here</a:t>
            </a:r>
            <a:endParaRPr sz="800" dirty="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617300" y="8929050"/>
            <a:ext cx="3002100" cy="661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Alice"/>
              <a:ea typeface="Alice"/>
              <a:cs typeface="Alice"/>
              <a:sym typeface="Alic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</Words>
  <Application>Microsoft Macintosh PowerPoint</Application>
  <PresentationFormat>Custom</PresentationFormat>
  <Paragraphs>24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Alice</vt:lpstr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3</cp:revision>
  <dcterms:modified xsi:type="dcterms:W3CDTF">2022-05-21T15:49:30Z</dcterms:modified>
</cp:coreProperties>
</file>